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1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theme/theme1.xml" Type="http://schemas.openxmlformats.org/officeDocument/2006/relationships/theme"/><Relationship Id="rId11" Target="tableStyles.xml" Type="http://schemas.openxmlformats.org/officeDocument/2006/relationships/tableStyles"/><Relationship Id="rId12" Target="slides/slide7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presProps.xml" Type="http://schemas.openxmlformats.org/officeDocument/2006/relationships/presProps"/><Relationship Id="rId9" Target="viewProps.xml" Type="http://schemas.openxmlformats.org/officeDocument/2006/relationships/viewProp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ఫలిష్తీయులు దేవుని మందసమును పట్టుకొని ఎబెనెజరునుండి అష్డోదునకు తీసికొనివచ్చి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దాగోను గుడిలో దాగోను ఎదుట దాని నుంచిరి.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మరునాడు అష్డోదువారు ప్రాతఃకాలమందు లేవగా, ఇదిగో దాగోను యెహోవా మందసము ఎదుట నేలను బోర్లబడియుండెను కనుక వారు దాగోనును లేవనెత్తి వాని స్థానమందు మరల ఉంచిరి.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మరునాడు వారు ఉదయముననే లేవగా దాగోను యెహోవా మందసము ఎదుట నేలను బోర్లబడి యుండెను. దాగోను యొక్క తలయు రెండు అరచేతులును తెగవేయబడి గడప దగ్గర పడియుండెను, వాని మొండెము మాత్రము వానికి మిగిలియుండెను.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దాగోను యాజకులేమి దాగోను గుడికి వచ్చు వారేమి నేటివరకు ఎవరును అష్డోదులో దాగోనుయొక్క గుడిగడపను త్రొక్కుటలేదు.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హస్తము అష్డోదు వారిమీద భారముగా ఉండెను. అష్డోదు వారిని దాని సరిహద్దులలో నున్నవారిని ఆయన గడ్డల రోగముతో మొత్తి వారిని హతము చేయగా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అష్డోదు వారు సంభవించిన దాని చూచి ఇశ్రాయేలీయుల దేవుని హస్తము మనమీదను మన దేవతయగు దాగోను మీదను బహు భారముగా నున్నదే; ఆయన మందసము మనమధ్య నుండుటయే దీనికి కారణము గదా; అది యిక మనమధ్య నుండకూడదని చెప్పుకొని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 సర్దారులందరిని పిలువనంపించి ఇశ్రాయేలీయుల దేవుని మందసమును మనము ఏమి చేయుదుమని అడిగిరి. అందుకు వారు ఇశ్రాయేలీయుల దేవుని మందసమును ఇక్కడనుండి గాతు పట్టణమునకు పంపుడని చెప్పగా, జనులు ఇశ్రాయేలీయుల దేవుని మందసమును అక్కడనుండి గాతునకు మోసికొనిపోయిరి.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వారు అష్డోదునుండి గాతునకు దానిని మోసికొనిపోయిన తరువాత యెహోవా హస్తము ఆ పట్టణపు పెద్దలకు పిన్నలకును రహస్య స్థానములలో గడ్డలు లేపి వారిని మొత్తి, గొప్ప నాశనము జేసెను.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దేవుని మందసమును ఎక్రోనునకు పంపివేయగా దేవుని మందసము ఎక్రోనులోనికి వచ్చినప్పుడు ఎక్రోనీయులు కేకలు వేసి మనలను మన జనులను చంపివేయవలెనని వీరు ఇశ్రాయేలీయుల దేవుని మందసమును మనయొద్దకు తీసికొని వచ్చిరనిరి.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కాగా జనులు ఫిలిష్తీయుల సర్దారులనందరి పిలువనంపించి ఇశ్రాయేలీయుల దేవుని మందసము మనలను మన జనులను చంపకుండునట్లు స్వస్థానమునకు దానిని పంపించుడనిరి. దేవుని హస్తము అక్కడ బహు భారముగా ఉండెను గనుక మరణభయము ఆ పట్టణస్థులందరిని పట్టియుండెను.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5:12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చావక మిగిలియున్నవారు గడ్డల రోగముచేత మొత్తబడిరి. ఆ పట్టణస్థుల కేకలు ఆకాశమువరకు వినబడెను.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5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1 సమూయేలు</vt:lpstr>
      <vt:lpstr>అధ్యాయము 5</vt:lpstr>
      <vt:lpstr>అధ్యాయము 5</vt:lpstr>
      <vt:lpstr>అధ్యాయము 5</vt:lpstr>
      <vt:lpstr>అధ్యాయము 5</vt:lpstr>
      <vt:lpstr>అధ్యాయము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2021-02-10T04:47:09Z</dcterms:modified>
  <cp:revision>2</cp:revision>
  <dc:title>1 సమూయేలు</dc:title>
</cp:coreProperties>
</file>